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35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180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1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524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6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8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4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8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5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5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7B1AF-011F-4DC0-BFA2-63978FF91DF7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EF61C3-7B68-407B-B125-39F26448A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-278926"/>
            <a:ext cx="8419052" cy="2971801"/>
          </a:xfrm>
        </p:spPr>
        <p:txBody>
          <a:bodyPr/>
          <a:lstStyle/>
          <a:p>
            <a:r>
              <a:rPr lang="ru-RU" dirty="0"/>
              <a:t>Лаборатория водных исследований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Институт гидрологии и океанологии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2416" y="2942637"/>
            <a:ext cx="7324344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4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Research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4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Laboratory</a:t>
            </a: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3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1156" y="1149772"/>
            <a:ext cx="3979228" cy="2471252"/>
          </a:xfrm>
        </p:spPr>
        <p:txBody>
          <a:bodyPr/>
          <a:lstStyle/>
          <a:p>
            <a:r>
              <a:rPr lang="en-US" dirty="0"/>
              <a:t>Thank you for your attention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65176"/>
            <a:ext cx="2468868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65176"/>
            <a:ext cx="4373880" cy="3675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528" y="4118000"/>
            <a:ext cx="38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V. N.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Goncharov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1965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07608" y="4065435"/>
            <a:ext cx="3584448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>
                <a:solidFill>
                  <a:srgbClr val="202124"/>
                </a:solidFill>
                <a:latin typeface="inherit"/>
              </a:rPr>
              <a:t>N.B.</a:t>
            </a: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Baryshnikov</a:t>
            </a: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1970-2021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9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31531"/>
            <a:ext cx="7187184" cy="7315211"/>
          </a:xfrm>
        </p:spPr>
      </p:pic>
      <p:sp>
        <p:nvSpPr>
          <p:cNvPr id="5" name="TextBox 4"/>
          <p:cNvSpPr txBox="1"/>
          <p:nvPr/>
        </p:nvSpPr>
        <p:spPr>
          <a:xfrm>
            <a:off x="9153144" y="585216"/>
            <a:ext cx="25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20х15</a:t>
            </a:r>
            <a:r>
              <a:rPr lang="en-US" sz="3600" dirty="0"/>
              <a:t> m</a:t>
            </a:r>
            <a:endParaRPr lang="ru-RU" sz="3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43416" y="436453"/>
            <a:ext cx="206654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Laboratory room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4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429769"/>
            <a:ext cx="5201265" cy="6136658"/>
          </a:xfrm>
        </p:spPr>
      </p:pic>
      <p:sp>
        <p:nvSpPr>
          <p:cNvPr id="5" name="Выноска 1 (граница и черта) 4"/>
          <p:cNvSpPr/>
          <p:nvPr/>
        </p:nvSpPr>
        <p:spPr>
          <a:xfrm>
            <a:off x="2569464" y="914400"/>
            <a:ext cx="1856232" cy="722376"/>
          </a:xfrm>
          <a:prstGeom prst="accentBorderCallout1">
            <a:avLst>
              <a:gd name="adj1" fmla="val 18750"/>
              <a:gd name="adj2" fmla="val -8333"/>
              <a:gd name="adj3" fmla="val 209171"/>
              <a:gd name="adj4" fmla="val -6137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Pressure tank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1984248" y="5312664"/>
            <a:ext cx="1170432" cy="566928"/>
          </a:xfrm>
          <a:prstGeom prst="accentBorderCallout1">
            <a:avLst>
              <a:gd name="adj1" fmla="val 18750"/>
              <a:gd name="adj2" fmla="val -8333"/>
              <a:gd name="adj3" fmla="val -113306"/>
              <a:gd name="adj4" fmla="val -22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Pump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3 (граница и черта) 7"/>
          <p:cNvSpPr/>
          <p:nvPr/>
        </p:nvSpPr>
        <p:spPr>
          <a:xfrm>
            <a:off x="4590288" y="2062490"/>
            <a:ext cx="1408176" cy="744718"/>
          </a:xfrm>
          <a:prstGeom prst="accentBorderCallout3">
            <a:avLst>
              <a:gd name="adj1" fmla="val 18750"/>
              <a:gd name="adj2" fmla="val -8333"/>
              <a:gd name="adj3" fmla="val 118750"/>
              <a:gd name="adj4" fmla="val -17667"/>
              <a:gd name="adj5" fmla="val 177613"/>
              <a:gd name="adj6" fmla="val 20333"/>
              <a:gd name="adj7" fmla="val 221919"/>
              <a:gd name="adj8" fmla="val -3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Laboratory model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Channel flume 10x2.4m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2" y="621792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621792"/>
            <a:ext cx="558800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Channel flume 10</a:t>
            </a:r>
            <a:r>
              <a:rPr lang="en-US" sz="2400" dirty="0"/>
              <a:t>x</a:t>
            </a:r>
            <a:r>
              <a:rPr lang="en-US" dirty="0"/>
              <a:t>2.4m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41533"/>
            <a:ext cx="3995928" cy="46464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55" y="530352"/>
            <a:ext cx="4535460" cy="2770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5240865"/>
            <a:ext cx="128016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8" y="176184"/>
            <a:ext cx="4505698" cy="6007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0" t="4566" r="21142"/>
          <a:stretch/>
        </p:blipFill>
        <p:spPr>
          <a:xfrm>
            <a:off x="7498080" y="842934"/>
            <a:ext cx="4498848" cy="508982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84948" y="301742"/>
            <a:ext cx="403250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speed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ripple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variation</a:t>
            </a: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coefficient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37715" r="25080" b="4594"/>
          <a:stretch/>
        </p:blipFill>
        <p:spPr>
          <a:xfrm rot="5400000">
            <a:off x="4364736" y="979922"/>
            <a:ext cx="3422904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Luga</a:t>
            </a:r>
            <a:r>
              <a:rPr lang="en-US" dirty="0"/>
              <a:t> river model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4" y="310896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16" y="245062"/>
            <a:ext cx="3442996" cy="5223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4848" y="566047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Floating of </a:t>
            </a:r>
            <a:r>
              <a:rPr lang="en-US" dirty="0" err="1"/>
              <a:t>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4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9" y="155448"/>
            <a:ext cx="3163815" cy="27094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65" b="20536"/>
          <a:stretch/>
        </p:blipFill>
        <p:spPr>
          <a:xfrm>
            <a:off x="3806293" y="228600"/>
            <a:ext cx="3161435" cy="2642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77" y="467013"/>
            <a:ext cx="4217670" cy="3209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6" y="3088210"/>
            <a:ext cx="2663619" cy="376979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06293" y="4545565"/>
            <a:ext cx="589950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intake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head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protection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510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inherit</vt:lpstr>
      <vt:lpstr>Wingdings 3</vt:lpstr>
      <vt:lpstr>Сектор</vt:lpstr>
      <vt:lpstr>Лаборатория водных исследований</vt:lpstr>
      <vt:lpstr>Презентация PowerPoint</vt:lpstr>
      <vt:lpstr>Презентация PowerPoint</vt:lpstr>
      <vt:lpstr>Презентация PowerPoint</vt:lpstr>
      <vt:lpstr>Channel flume 10x2.4m</vt:lpstr>
      <vt:lpstr>Channel flume 10x2.4m</vt:lpstr>
      <vt:lpstr>Презентация PowerPoint</vt:lpstr>
      <vt:lpstr>Luga river model</vt:lpstr>
      <vt:lpstr>Презентация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водных исследований</dc:title>
  <dc:creator>Александр Борисович Смирнов</dc:creator>
  <cp:lastModifiedBy>Александр Борисович Смирнов</cp:lastModifiedBy>
  <cp:revision>1</cp:revision>
  <dcterms:modified xsi:type="dcterms:W3CDTF">2021-12-03T09:42:55Z</dcterms:modified>
</cp:coreProperties>
</file>